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3978d978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3978d978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3978d978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3978d978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3978d978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3978d978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3978d9780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3978d978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3978d978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3978d978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3978d978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3978d978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3978d978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3978d978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3978d978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3978d978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eslater@livingston.org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897200" y="688250"/>
            <a:ext cx="7595400" cy="37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Back to School Night 2022-2023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General Music and GT Music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Elsa Slater, Collins Elementary School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								</a:t>
            </a:r>
            <a:r>
              <a:rPr i="1" lang="en" sz="2400"/>
              <a:t>eslater@livingston.org</a:t>
            </a:r>
            <a:endParaRPr i="1"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8550" y="2153100"/>
            <a:ext cx="3224675" cy="242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663675" y="651375"/>
            <a:ext cx="7828800" cy="38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K-5 General Music Classes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Classes are 43 minutes and meet once weekly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All students participate in this class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main goal of the program is to provide students with a background in singing, playing instruments, reading and writing music, music history and appreciation to foster a lifelong connection to the arts.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589925" y="602225"/>
            <a:ext cx="7976400" cy="3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My Philosophy of Music Education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Music classes should be joyful, playful and active.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Participation is essential to build good musicianship; music is NOT a spectator sport!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Skills are developed sequentially: beat before rhythm, vocal exploration/play as a means to develop in-tune singing.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Students experience a variety of activities during any given class: moving, singing, listening, reading and writing musical notation, creating, reflecting.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Multifaceted approach that draws from a variety of methodologies: Orff, Kodaly, Dalcroze. 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626800" y="688250"/>
            <a:ext cx="78780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Why is General Music essential for your child?</a:t>
            </a:r>
            <a:endParaRPr sz="2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This is where we build LIFELONG skills that benefit your child - being able to sing in tune, keep a beat, appreciate what goes into creating music or performing it for others!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Establishing a background in music fundamentals as a child (keeping the beat, singing in tune, moving and responding to music), makes it that much easier to excel in future instrumental or vocal study. 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Having confidence in oneself to be musical is such a great benefit throughout one’s life: singing to someone on their birthday, or dancing at a special event. It’s hard to be someone who is afraid to sing or dance with others! This CAN be cultivated with encouragement and practice!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565350" y="589925"/>
            <a:ext cx="8025600" cy="39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Music Program Activities - a Sample List: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Kindergarten: Understanding loud and quiet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Open hands during loud/close during quiet portion of “Autumn” from Vivaldi’s Four Seasons.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Follow the leader by playing rhythm sticks loudly and quietly to classmate’s cues.</a:t>
            </a:r>
            <a:endParaRPr i="1" sz="1800"/>
          </a:p>
          <a:p>
            <a:pPr indent="0" lvl="0" marL="571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Grade One: Expanding vocal range and singing in tune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Follow a koosh ball tossed into air with voice.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Choose a bubble from a bubble wand to follow with voice until it pops!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Echo sing a melodic pattern back to a puppet.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Grade Two: Demonstrating the difference between beat and word rhythm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While singing a known song, pat the beat or clap the rhythm when a signal is given, switching at unpredictable times when cued.</a:t>
            </a:r>
            <a:endParaRPr i="1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/>
          <p:nvPr/>
        </p:nvSpPr>
        <p:spPr>
          <a:xfrm>
            <a:off x="374850" y="39630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Music Program Activities Sample List (continued)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</a:rPr>
              <a:t>Grade Three: Demonstrating understanding of ABA form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Create a same-different-same dance to “Gigue” from Handel’s Water Music Suite.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Expand understanding of the concept by creating a “musical sandwich.”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</a:rPr>
              <a:t>Grade Four: Expanding ability to sing and play independent parts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Sing a 4 part round first in large groups, then sing a given part independently near others singing a different part.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Transform same part into rhythmic round.</a:t>
            </a:r>
            <a:endParaRPr i="1" sz="1800">
              <a:solidFill>
                <a:schemeClr val="dk1"/>
              </a:solidFill>
            </a:endParaRPr>
          </a:p>
          <a:p>
            <a:pPr indent="0" lvl="0" marL="571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</a:rPr>
              <a:t>Grade Five: Demonstrating understanding of meter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Bounce ball on first beat of measure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Design and perform a ball bouncing sequence in a variety of meters (duple, triple, compound, odd, etc.)</a:t>
            </a:r>
            <a:endParaRPr i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GT Music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GT Music meets on Friday mornings. It is a 2 year program that further develops creativity and musical thinking. Participants must test into the program. </a:t>
            </a:r>
            <a:endParaRPr sz="2400"/>
          </a:p>
        </p:txBody>
      </p:sp>
      <p:sp>
        <p:nvSpPr>
          <p:cNvPr id="92" name="Google Shape;92;p19"/>
          <p:cNvSpPr txBox="1"/>
          <p:nvPr/>
        </p:nvSpPr>
        <p:spPr>
          <a:xfrm>
            <a:off x="1388800" y="3969775"/>
            <a:ext cx="7079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Communication is key: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Please don’t hesitate to reach out if you have any questions about the program. If your child is having difficulty understanding a concept or building skills, please don’t wait to reach out! I am always available to help!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Thank you for your support of our program!</a:t>
            </a:r>
            <a:endParaRPr sz="3000"/>
          </a:p>
        </p:txBody>
      </p:sp>
      <p:sp>
        <p:nvSpPr>
          <p:cNvPr id="99" name="Google Shape;99;p20"/>
          <p:cNvSpPr txBox="1"/>
          <p:nvPr/>
        </p:nvSpPr>
        <p:spPr>
          <a:xfrm>
            <a:off x="1388800" y="3969775"/>
            <a:ext cx="7079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1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Questions?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Please feel free to contact me at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eslater@livingston.org</a:t>
            </a:r>
            <a:r>
              <a:rPr lang="en" sz="2400"/>
              <a:t>.</a:t>
            </a:r>
            <a:endParaRPr sz="2400"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2425" y="1167575"/>
            <a:ext cx="3382925" cy="225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